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C0AC3-AE0F-4587-8B46-683D3AE6A0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DD225-ACB5-4DD5-91CA-DCEEE0E80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Presentation by: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Gavin </a:t>
            </a:r>
            <a:r>
              <a:rPr lang="en-US" dirty="0" err="1" smtClean="0">
                <a:solidFill>
                  <a:srgbClr val="FF0000"/>
                </a:solidFill>
              </a:rPr>
              <a:t>Heinke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Ivan Thompson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t2.gstatic.com/images?q=tbn:ANd9GcR9O0Jy1tLp1omB5kzCDn961Jm36m3FDxRSojRDw5Lwq3sSJ2wKpQ"/>
          <p:cNvPicPr>
            <a:picLocks noChangeAspect="1" noChangeArrowheads="1"/>
          </p:cNvPicPr>
          <p:nvPr/>
        </p:nvPicPr>
        <p:blipFill>
          <a:blip r:embed="rId2" cstate="print"/>
          <a:srcRect l="2727" t="4616" r="909" b="7673"/>
          <a:stretch>
            <a:fillRect/>
          </a:stretch>
        </p:blipFill>
        <p:spPr bwMode="auto">
          <a:xfrm>
            <a:off x="533400" y="1295400"/>
            <a:ext cx="80772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4419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Masaccio's date of birth and death are December </a:t>
            </a:r>
            <a:r>
              <a:rPr lang="en-US" sz="2400" dirty="0" smtClean="0">
                <a:solidFill>
                  <a:srgbClr val="FF0000"/>
                </a:solidFill>
              </a:rPr>
              <a:t>21, 1401 – autumn </a:t>
            </a:r>
            <a:r>
              <a:rPr lang="en-US" sz="2400" dirty="0" smtClean="0">
                <a:solidFill>
                  <a:srgbClr val="FF0000"/>
                </a:solidFill>
              </a:rPr>
              <a:t>1428.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he was born in </a:t>
            </a:r>
            <a:r>
              <a:rPr lang="en-US" sz="2400" b="1" dirty="0" smtClean="0">
                <a:solidFill>
                  <a:srgbClr val="FF0000"/>
                </a:solidFill>
              </a:rPr>
              <a:t>San </a:t>
            </a:r>
            <a:r>
              <a:rPr lang="en-US" sz="2400" b="1" dirty="0" smtClean="0">
                <a:solidFill>
                  <a:srgbClr val="FF0000"/>
                </a:solidFill>
              </a:rPr>
              <a:t>Giovanni </a:t>
            </a:r>
            <a:r>
              <a:rPr lang="en-US" sz="2400" b="1" dirty="0" err="1" smtClean="0">
                <a:solidFill>
                  <a:srgbClr val="FF0000"/>
                </a:solidFill>
              </a:rPr>
              <a:t>Valdarno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He  was just a famous painter in his town and made his way to the top.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The tribute of money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pic>
        <p:nvPicPr>
          <p:cNvPr id="4" name="Picture 2" descr="The Tribute Money in the Brancacci Chapel. Masaccio's famous fres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90800"/>
            <a:ext cx="6667500" cy="28956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54864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guys in this painting are passing money around.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58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painting has many different things like the light and shaded parts and the vanishing point is pretty much unheard of.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t2.gstatic.com/images?q=tbn:ANd9GcRsR3tD_RNaOEiXikhbb9shUAHiavlBiNX0meenUYHmTnj0Soa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079418" cy="5638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t2.gstatic.com/images?q=tbn:ANd9GcRbkYT-NWgwfn6n8aWQJQTcCbzRc74alHrKQcNUpT0f9WQv-O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319980"/>
            <a:ext cx="1981200" cy="4538020"/>
          </a:xfrm>
          <a:prstGeom prst="rect">
            <a:avLst/>
          </a:prstGeom>
          <a:noFill/>
        </p:spPr>
      </p:pic>
      <p:pic>
        <p:nvPicPr>
          <p:cNvPr id="18436" name="Picture 4" descr="http://t3.gstatic.com/images?q=tbn:ANd9GcQEKvrVBEgINDKSYvijMD3j-NLBeXnhKzoySDalBRghJ12ycEVn3ijSFM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71724"/>
            <a:ext cx="2336902" cy="4486276"/>
          </a:xfrm>
          <a:prstGeom prst="rect">
            <a:avLst/>
          </a:prstGeom>
          <a:noFill/>
        </p:spPr>
      </p:pic>
      <p:pic>
        <p:nvPicPr>
          <p:cNvPr id="18438" name="Picture 6" descr="http://t3.gstatic.com/images?q=tbn:ANd9GcSdEea-bmkPxmEwav65TRPvg42fDG8hp8GME02h6Hs2ApCRrYci1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362200"/>
            <a:ext cx="2191703" cy="4495800"/>
          </a:xfrm>
          <a:prstGeom prst="rect">
            <a:avLst/>
          </a:prstGeom>
          <a:noFill/>
        </p:spPr>
      </p:pic>
      <p:pic>
        <p:nvPicPr>
          <p:cNvPr id="18440" name="Picture 8" descr="http://t3.gstatic.com/images?q=tbn:ANd9GcTGRCrudXTT28mvnBG5N5dZDuGxsKATjtoZY8EaYWZGEX0M4fCmz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708672"/>
            <a:ext cx="2819400" cy="4149328"/>
          </a:xfrm>
          <a:prstGeom prst="rect">
            <a:avLst/>
          </a:prstGeom>
          <a:noFill/>
        </p:spPr>
      </p:pic>
      <p:pic>
        <p:nvPicPr>
          <p:cNvPr id="18442" name="Picture 10" descr="http://t3.gstatic.com/images?q=tbn:ANd9GcQWpYUhY3lU4gQZkmIQCg-NOyXOFIZ1B5ILwgJ_buICKTcCP46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00200" y="0"/>
            <a:ext cx="5943600" cy="24765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4" name="Picture 14" descr="http://t1.gstatic.com/images?q=tbn:ANd9GcT2r1KQfy48YMghuQEhkRPGAfQjijpsP4lmOJK4d7RmcU7D6eL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643769"/>
            <a:ext cx="1295400" cy="221423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 descr="http://t0.gstatic.com/images?q=tbn:ANd9GcQTj7H2bD0d6Wdlr6PUB9XpDQVSCHU8ZuAnEGfX9yJCadkLSSM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62400" cy="2438400"/>
          </a:xfrm>
          <a:prstGeom prst="rect">
            <a:avLst/>
          </a:prstGeom>
          <a:noFill/>
        </p:spPr>
      </p:pic>
      <p:pic>
        <p:nvPicPr>
          <p:cNvPr id="15364" name="Picture 4" descr="http://t0.gstatic.com/images?q=tbn:ANd9GcR8_IBnOtgS8ebiWQ5O5awkg8UpBmiPn81Lpo0CtmhsOYbcpl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0"/>
            <a:ext cx="3357119" cy="2514600"/>
          </a:xfrm>
          <a:prstGeom prst="rect">
            <a:avLst/>
          </a:prstGeom>
          <a:noFill/>
        </p:spPr>
      </p:pic>
      <p:pic>
        <p:nvPicPr>
          <p:cNvPr id="15366" name="Picture 6" descr="http://www.artinthepicture.com/artists/Masaccio/mag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38400"/>
            <a:ext cx="6096000" cy="2105026"/>
          </a:xfrm>
          <a:prstGeom prst="rect">
            <a:avLst/>
          </a:prstGeom>
          <a:noFill/>
        </p:spPr>
      </p:pic>
      <p:pic>
        <p:nvPicPr>
          <p:cNvPr id="15368" name="Picture 8" descr="http://t0.gstatic.com/images?q=tbn:ANd9GcQLiDTfW7VlC9uZsuOc1azPnSu7Kk4E50SgoXBVPI0CkuUcF8k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0"/>
            <a:ext cx="1905000" cy="3135087"/>
          </a:xfrm>
          <a:prstGeom prst="rect">
            <a:avLst/>
          </a:prstGeom>
          <a:noFill/>
        </p:spPr>
      </p:pic>
      <p:pic>
        <p:nvPicPr>
          <p:cNvPr id="15370" name="Picture 10" descr="http://t1.gstatic.com/images?q=tbn:ANd9GcT99P-LZ2LZRDdm0pCyJ_7v04MSTdquLs2S1Zle5P7MlJiIUgt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3124200"/>
            <a:ext cx="2971800" cy="3711054"/>
          </a:xfrm>
          <a:prstGeom prst="rect">
            <a:avLst/>
          </a:prstGeom>
          <a:noFill/>
        </p:spPr>
      </p:pic>
      <p:pic>
        <p:nvPicPr>
          <p:cNvPr id="15372" name="Picture 12" descr="http://t0.gstatic.com/images?q=tbn:ANd9GcSg2OkjDClOCQkLZmZR1r9nEFO_ax2rWS6gg0dBPU0qonoRm0m0K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526279"/>
            <a:ext cx="3886200" cy="2331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C 0.01893 -0.00903 0.03299 -0.02801 0.0533 -0.03241 C 0.06302 -0.03866 0.07327 -0.04074 0.08386 -0.04305 C 0.09723 -0.04977 0.11094 -0.0537 0.12431 -0.06041 C 0.13802 -0.06713 0.12257 -0.06204 0.14028 -0.07315 C 0.14375 -0.07546 0.14775 -0.07616 0.15157 -0.07754 C 0.17014 -0.10162 0.19584 -0.1169 0.21771 -0.13565 C 0.23021 -0.14629 0.24063 -0.15949 0.2533 -0.16991 C 0.26268 -0.18704 0.27466 -0.20023 0.28386 -0.21736 C 0.31684 -0.27847 0.32709 -0.34815 0.34028 -0.41944 C 0.34202 -0.45069 0.34427 -0.4831 0.34358 -0.51412 C 0.34167 -0.5956 0.32865 -0.6537 0.29844 -0.72268 C 0.28924 -0.74398 0.27952 -0.77268 0.26129 -0.78287 C 0.25591 -0.78588 0.24931 -0.7868 0.24358 -0.78935 C 0.23282 -0.78727 0.22171 -0.7868 0.21129 -0.78287 C 0.20122 -0.77893 0.19254 -0.76875 0.1823 -0.76574 C 0.17743 -0.76435 0.17257 -0.76273 0.16771 -0.76134 C 0.15243 -0.75 0.13785 -0.74236 0.12101 -0.73565 C 0.11667 -0.73194 0.11268 -0.72778 0.10816 -0.72477 C 0.09983 -0.71921 0.0823 -0.70972 0.0823 -0.70972 C 0.0698 -0.6956 0.05851 -0.67916 0.04514 -0.66666 C 0.02969 -0.65231 0.01372 -0.6368 0.00157 -0.61736 C -0.00208 -0.61134 -0.00434 -0.60393 -0.00798 -0.59791 C -0.0118 -0.59166 -0.01736 -0.58727 -0.021 -0.58079 C -0.02864 -0.56736 -0.03073 -0.55185 -0.03715 -0.53773 C -0.04027 -0.53079 -0.04531 -0.52523 -0.04843 -0.51829 C -0.05711 -0.49884 -0.05555 -0.49259 -0.06284 -0.47315 C -0.06823 -0.45856 -0.08055 -0.43032 -0.08055 -0.43032 C -0.08159 -0.42315 -0.08246 -0.41597 -0.08385 -0.40879 C -0.08524 -0.40208 -0.08767 -0.39606 -0.08871 -0.38935 C -0.09027 -0.3794 -0.09079 -0.36921 -0.09184 -0.35926 C -0.09236 -0.35416 -0.09357 -0.34421 -0.09357 -0.34421 C -0.09305 -0.32268 -0.0934 -0.30116 -0.09184 -0.27963 C -0.09062 -0.26134 -0.08385 -0.22083 -0.0677 -0.21504 C -0.05833 -0.20694 -0.06423 -0.21273 -0.05156 -0.19583 C -0.03437 -0.17291 -0.04861 -0.19745 -0.03541 -0.18287 C -0.0243 -0.1706 -0.01545 -0.15463 -0.00312 -0.14421 C 0.00868 -0.13426 0.01962 -0.13102 0.0323 -0.12477 C 0.03403 -0.12384 0.04098 -0.11852 0.04358 -0.11829 C 0.05591 -0.1169 0.06841 -0.1169 0.08073 -0.1162 C 0.12188 -0.11921 0.16233 -0.12454 0.2033 -0.12708 C 0.20921 -0.12639 0.21546 -0.12754 0.22101 -0.12477 C 0.22361 -0.12361 0.22431 -0.11921 0.22587 -0.1162 C 0.23056 -0.10741 0.23368 -0.09629 0.23559 -0.08611 C 0.23716 -0.07708 0.24358 -0.06041 0.24358 -0.06041 C 0.25087 0.00579 0.24671 -0.04051 0.24844 0.0794 C 0.2474 0.09514 0.24671 0.11111 0.24514 0.12685 C 0.24393 0.13935 0.23907 0.16621 0.23073 0.17408 C 0.22674 0.17801 0.22101 0.17709 0.21615 0.17847 C 0.20105 0.17778 0.18594 0.17801 0.17101 0.17616 C 0.16146 0.175 0.15417 0.16296 0.14514 0.15903 C 0.14098 0.15533 0.13611 0.15278 0.1323 0.14838 C 0.11841 0.13195 0.13664 0.1456 0.12101 0.13542 C 0.11511 0.12523 0.10764 0.11945 0.1 0.11181 C 0.09445 0.10023 0.1 0.10972 0.09202 0.10093 C 0.09028 0.09908 0.08872 0.09676 0.08716 0.09445 C 0.08542 0.09167 0.08438 0.0882 0.0823 0.08588 C 0.07743 0.08009 0.07136 0.07616 0.06615 0.07084 C 0.06372 0.06065 0.05591 0.05648 0.05 0.04931 C 0.03368 0.02986 0.04618 0.04167 0.03559 0.03218 C 0.0323 0.01991 0.02014 -0.00092 0.00973 -0.00231 C 0.00643 -0.00278 0.0033 -0.00069 -3.61111E-6 -7.40741E-7 Z " pathEditMode="relative" ptsTypes="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C 0.01163 -0.00509 0.02136 -0.01482 0.03386 -0.01713 C 0.04341 -0.01898 0.08525 -0.02245 0.1 -0.02361 C 0.13368 -0.02963 0.16771 -0.03241 0.20156 -0.03658 C 0.24236 -0.04722 0.2882 -0.06181 0.3257 -0.08588 C 0.33959 -0.09491 0.35174 -0.10857 0.36615 -0.11597 C 0.38768 -0.12708 0.40434 -0.1419 0.42413 -0.15695 C 0.42969 -0.16111 0.43646 -0.16296 0.44184 -0.16759 C 0.50868 -0.22546 0.40347 -0.14491 0.47257 -0.2 C 0.51962 -0.23727 0.56129 -0.2757 0.60486 -0.32037 C 0.62587 -0.34213 0.64132 -0.39144 0.65 -0.42361 C 0.65469 -0.45926 0.65747 -0.49352 0.66129 -0.52894 C 0.65972 -0.57477 0.66094 -0.62107 0.65643 -0.66667 C 0.65174 -0.71366 0.63646 -0.74838 0.62101 -0.78912 C 0.61719 -0.79908 0.61459 -0.81019 0.60955 -0.81921 C 0.59566 -0.84468 0.58073 -0.87153 0.56441 -0.89445 C 0.55834 -0.90301 0.55139 -0.9162 0.54184 -0.92037 C 0.53768 -0.92222 0.529 -0.92454 0.529 -0.92454 C 0.50018 -0.92199 0.48004 -0.91042 0.45313 -0.89676 C 0.39913 -0.86945 0.45799 -0.90556 0.39514 -0.86875 C 0.35295 -0.84445 0.30781 -0.8206 0.26771 -0.78912 C 0.25834 -0.78171 0.24983 -0.77245 0.24028 -0.76551 C 0.20156 -0.73681 0.15764 -0.71181 0.13386 -0.65787 C 0.12674 -0.64167 0.12327 -0.62222 0.11927 -0.60417 C 0.11945 -0.59884 0.11962 -0.55533 0.12413 -0.5419 C 0.1467 -0.47778 0.175 -0.45208 0.21771 -0.41273 C 0.22188 -0.4088 0.22778 -0.40926 0.23229 -0.40648 C 0.2375 -0.40278 0.24132 -0.3963 0.2467 -0.39352 C 0.26181 -0.38542 0.28247 -0.38264 0.29827 -0.37847 C 0.35469 -0.36366 0.40972 -0.36458 0.46771 -0.36343 C 0.49566 -0.36204 0.52413 -0.36667 0.55156 -0.35903 C 0.55261 -0.3588 0.55851 -0.34607 0.55955 -0.34421 C 0.56042 -0.33472 0.56302 -0.30648 0.56285 -0.29884 C 0.56198 -0.27083 0.56059 -0.24283 0.55799 -0.21528 C 0.55729 -0.20764 0.55434 -0.20093 0.55313 -0.19352 C 0.54792 -0.16389 0.53663 -0.10093 0.50955 -0.09259 C 0.48073 -0.07361 0.44549 -0.08935 0.41441 -0.09259 C 0.39722 -0.09861 0.38004 -0.10324 0.36285 -0.10949 C 0.35417 -0.1125 0.34497 -0.11296 0.33698 -0.11829 C 0.31788 -0.13102 0.30347 -0.15255 0.28542 -0.16759 C 0.27813 -0.17384 0.26945 -0.17454 0.26129 -0.17847 C 0.22986 -0.175 0.22535 -0.1757 0.20156 -0.16551 C 0.18785 -0.15278 0.19358 -0.15926 0.18386 -0.14607 C 0.179 -0.12593 0.18698 -0.11736 0.19514 -0.10324 C 0.19705 -0.1 0.19792 -0.0956 0.2 -0.09259 C 0.20382 -0.08634 0.21094 -0.08079 0.21615 -0.07732 C 0.22222 -0.06644 0.22934 -0.0632 0.23698 -0.05602 C 0.23889 -0.05394 0.23993 -0.05116 0.24184 -0.04931 C 0.25643 -0.03565 0.31771 -0.03889 0.32101 -0.03866 C 0.36459 -0.03241 0.34184 0.00949 0.34184 0.07963 " pathEditMode="relative" ptsTypes="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59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 Masaccio's date of birth and death are December 21, 1401 – autumn 1428.   he was born in San Giovanni Valdarno.   He  was just a famous painter in his town and made his way to the top. </vt:lpstr>
      <vt:lpstr>The tribute of money  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2012-04-19T13:09:55Z</dcterms:created>
  <dcterms:modified xsi:type="dcterms:W3CDTF">2012-04-20T13:09:04Z</dcterms:modified>
</cp:coreProperties>
</file>